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67" r:id="rId11"/>
    <p:sldId id="268" r:id="rId12"/>
    <p:sldId id="271" r:id="rId13"/>
    <p:sldId id="273" r:id="rId14"/>
    <p:sldId id="263" r:id="rId15"/>
    <p:sldId id="264" r:id="rId16"/>
    <p:sldId id="265" r:id="rId17"/>
    <p:sldId id="257" r:id="rId18"/>
    <p:sldId id="259" r:id="rId19"/>
    <p:sldId id="258" r:id="rId20"/>
    <p:sldId id="262" r:id="rId21"/>
    <p:sldId id="260" r:id="rId22"/>
    <p:sldId id="261" r:id="rId23"/>
    <p:sldId id="275" r:id="rId24"/>
    <p:sldId id="277" r:id="rId25"/>
    <p:sldId id="279" r:id="rId26"/>
    <p:sldId id="276" r:id="rId27"/>
    <p:sldId id="280" r:id="rId28"/>
    <p:sldId id="278" r:id="rId29"/>
    <p:sldId id="270" r:id="rId30"/>
    <p:sldId id="272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BF27B8"/>
    <a:srgbClr val="33CC33"/>
    <a:srgbClr val="80008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476DB-82C3-4A65-A04C-D6FE14F46F71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D522-259A-4B89-9B18-920534CE80E7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A1E9-B6B5-4811-8DE5-D3DB1AF0B4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B16F-FD31-4D15-BE0B-CED76D32C86A}" type="datetimeFigureOut">
              <a:rPr lang="it-IT" smtClean="0"/>
              <a:pPr/>
              <a:t>13/03/2012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D58C9-7766-4F22-AA2F-A1575E6B133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97CCF-CDB0-403A-86A3-01CF6C2C5B77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Public\Music\Sample%20Music\Kalimba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aleidoscopio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Fatto da:</a:t>
            </a:r>
          </a:p>
          <a:p>
            <a:r>
              <a:rPr lang="it-IT" dirty="0" smtClean="0"/>
              <a:t>1 C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Fatto da Marco</a:t>
            </a:r>
          </a:p>
        </p:txBody>
      </p:sp>
      <p:pic>
        <p:nvPicPr>
          <p:cNvPr id="6148" name="Picture 4" descr="0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6613" y="2233613"/>
            <a:ext cx="2390775" cy="23907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GIORGIA</a:t>
            </a:r>
            <a:endParaRPr lang="it-IT" dirty="0"/>
          </a:p>
        </p:txBody>
      </p:sp>
      <p:pic>
        <p:nvPicPr>
          <p:cNvPr id="4" name="Segnaposto contenuto 3" descr="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76445" y="2667627"/>
            <a:ext cx="2391109" cy="2391109"/>
          </a:xfr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1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FATTO DA GIO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Segnaposto contenuto 3" descr="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76445" y="2667627"/>
            <a:ext cx="2391109" cy="2391109"/>
          </a:xfr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</a:t>
            </a:r>
            <a:r>
              <a:rPr lang="it-IT" dirty="0" err="1" smtClean="0"/>
              <a:t>Lirije</a:t>
            </a:r>
            <a:endParaRPr lang="it-IT" dirty="0"/>
          </a:p>
        </p:txBody>
      </p:sp>
      <p:pic>
        <p:nvPicPr>
          <p:cNvPr id="3" name="Immagine 2" descr="10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2060848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</a:t>
            </a:r>
            <a:r>
              <a:rPr lang="it-IT" smtClean="0"/>
              <a:t>Lirije</a:t>
            </a:r>
            <a:endParaRPr lang="it-IT" dirty="0"/>
          </a:p>
        </p:txBody>
      </p:sp>
      <p:pic>
        <p:nvPicPr>
          <p:cNvPr id="3" name="Immagine 2" descr="10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</a:t>
            </a:r>
            <a:r>
              <a:rPr lang="it-IT" smtClean="0"/>
              <a:t>Lirije</a:t>
            </a:r>
            <a:endParaRPr lang="it-IT" dirty="0"/>
          </a:p>
        </p:txBody>
      </p:sp>
      <p:pic>
        <p:nvPicPr>
          <p:cNvPr id="3" name="Immagine 2" descr="19b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Alice</a:t>
            </a:r>
            <a:endParaRPr lang="it-IT" dirty="0"/>
          </a:p>
        </p:txBody>
      </p:sp>
      <p:pic>
        <p:nvPicPr>
          <p:cNvPr id="3" name="Immagine 2" descr="1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Alice</a:t>
            </a:r>
            <a:endParaRPr lang="it-IT" dirty="0"/>
          </a:p>
        </p:txBody>
      </p:sp>
      <p:pic>
        <p:nvPicPr>
          <p:cNvPr id="5" name="Immagine 4" descr="10a.bmp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7030A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Alice</a:t>
            </a:r>
            <a:endParaRPr lang="it-IT" dirty="0"/>
          </a:p>
        </p:txBody>
      </p:sp>
      <p:pic>
        <p:nvPicPr>
          <p:cNvPr id="5" name="Immagine 4" descr="10a.bmp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80008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</a:t>
            </a:r>
            <a:r>
              <a:rPr lang="it-IT" smtClean="0"/>
              <a:t>da Veronica</a:t>
            </a:r>
            <a:endParaRPr lang="it-IT" dirty="0"/>
          </a:p>
        </p:txBody>
      </p:sp>
      <p:pic>
        <p:nvPicPr>
          <p:cNvPr id="3" name="Immagine 2" descr="19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27687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Segnaposto contenuto 3" descr="Immagine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628800"/>
            <a:ext cx="3476590" cy="3476590"/>
          </a:xfr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Veronica</a:t>
            </a:r>
            <a:endParaRPr lang="it-IT" dirty="0"/>
          </a:p>
        </p:txBody>
      </p:sp>
      <p:pic>
        <p:nvPicPr>
          <p:cNvPr id="3" name="Immagine 2" descr="19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Veronica</a:t>
            </a:r>
            <a:endParaRPr lang="it-IT" dirty="0"/>
          </a:p>
        </p:txBody>
      </p:sp>
      <p:pic>
        <p:nvPicPr>
          <p:cNvPr id="4" name="Immagine 3" descr="19b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Elena</a:t>
            </a:r>
            <a:endParaRPr lang="it-IT" dirty="0"/>
          </a:p>
        </p:txBody>
      </p:sp>
      <p:pic>
        <p:nvPicPr>
          <p:cNvPr id="3" name="Immagine 2" descr="20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445" y="2233445"/>
            <a:ext cx="2391109" cy="2391109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Elena</a:t>
            </a:r>
            <a:endParaRPr lang="it-IT" dirty="0"/>
          </a:p>
        </p:txBody>
      </p:sp>
      <p:pic>
        <p:nvPicPr>
          <p:cNvPr id="3" name="Immagine 2" descr="20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Elena</a:t>
            </a:r>
            <a:endParaRPr lang="it-IT" dirty="0"/>
          </a:p>
        </p:txBody>
      </p:sp>
      <p:pic>
        <p:nvPicPr>
          <p:cNvPr id="3" name="Immagine 2" descr="20b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Serena</a:t>
            </a:r>
            <a:endParaRPr lang="it-IT" dirty="0"/>
          </a:p>
        </p:txBody>
      </p:sp>
      <p:pic>
        <p:nvPicPr>
          <p:cNvPr id="3" name="Immagine 2" descr="24b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Serena</a:t>
            </a:r>
            <a:endParaRPr lang="it-IT" dirty="0"/>
          </a:p>
        </p:txBody>
      </p:sp>
      <p:pic>
        <p:nvPicPr>
          <p:cNvPr id="3" name="Immagine 2" descr="24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</a:t>
            </a:r>
            <a:r>
              <a:rPr lang="it-IT" smtClean="0"/>
              <a:t>da Serena</a:t>
            </a:r>
            <a:endParaRPr lang="it-IT" dirty="0"/>
          </a:p>
        </p:txBody>
      </p:sp>
      <p:pic>
        <p:nvPicPr>
          <p:cNvPr id="3" name="Immagine 2" descr="24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12" y="2233612"/>
            <a:ext cx="2390775" cy="2390775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SARA</a:t>
            </a:r>
            <a:endParaRPr lang="it-IT" dirty="0"/>
          </a:p>
        </p:txBody>
      </p:sp>
      <p:pic>
        <p:nvPicPr>
          <p:cNvPr id="4" name="Immagine 3" descr="19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4886" y="2276872"/>
            <a:ext cx="2381250" cy="2400300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SASY</a:t>
            </a:r>
            <a:endParaRPr lang="it-IT" dirty="0"/>
          </a:p>
        </p:txBody>
      </p:sp>
      <p:pic>
        <p:nvPicPr>
          <p:cNvPr id="4" name="Segnaposto contenuto 3" descr="Immagin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66919" y="2667627"/>
            <a:ext cx="2410162" cy="2391109"/>
          </a:xfr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98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Segnaposto contenuto 3" descr="Immagin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340768"/>
            <a:ext cx="3528391" cy="3528391"/>
          </a:xfr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2050" name="Picture 2" descr="C:\Users\studente\Desktop\Franz\Immagine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12776"/>
            <a:ext cx="3427636" cy="342763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Fatto da Dimple Tokas </a:t>
            </a:r>
          </a:p>
        </p:txBody>
      </p:sp>
      <p:pic>
        <p:nvPicPr>
          <p:cNvPr id="6149" name="Picture 5" descr="2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6613" y="2233613"/>
            <a:ext cx="2390775" cy="239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: Mammato e Lleshi</a:t>
            </a:r>
            <a:endParaRPr lang="it-IT" dirty="0"/>
          </a:p>
        </p:txBody>
      </p:sp>
      <p:pic>
        <p:nvPicPr>
          <p:cNvPr id="4" name="Immagine 3" descr="02aa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196752"/>
            <a:ext cx="6552728" cy="5184576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Fatto da : Mammato e Lleshi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Kalim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505898" y="3276600"/>
            <a:ext cx="218501" cy="304800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6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8a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834786"/>
            <a:ext cx="6336703" cy="483457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31640" y="404664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Fatto  da  Mammato     e    Lleshi</a:t>
            </a:r>
          </a:p>
          <a:p>
            <a:endParaRPr lang="it-IT" sz="2400" dirty="0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 da : Mammato e Lleshi</a:t>
            </a:r>
            <a:endParaRPr lang="it-IT" dirty="0"/>
          </a:p>
        </p:txBody>
      </p:sp>
      <p:pic>
        <p:nvPicPr>
          <p:cNvPr id="4" name="Immagine 3" descr="02e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34786"/>
            <a:ext cx="4824535" cy="4114493"/>
          </a:xfrm>
          <a:prstGeom prst="rect">
            <a:avLst/>
          </a:prstGeom>
        </p:spPr>
      </p:pic>
    </p:spTree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Fatto da Marco</a:t>
            </a:r>
          </a:p>
        </p:txBody>
      </p:sp>
      <p:pic>
        <p:nvPicPr>
          <p:cNvPr id="5124" name="Picture 4" descr="0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6613" y="2233613"/>
            <a:ext cx="2390775" cy="23907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99</Words>
  <Application>Microsoft Office PowerPoint</Application>
  <PresentationFormat>Presentazione su schermo (4:3)</PresentationFormat>
  <Paragraphs>32</Paragraphs>
  <Slides>29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29</vt:i4>
      </vt:variant>
    </vt:vector>
  </HeadingPairs>
  <TitlesOfParts>
    <vt:vector size="31" baseType="lpstr">
      <vt:lpstr>Tema di Office</vt:lpstr>
      <vt:lpstr>Struttura predefinita</vt:lpstr>
      <vt:lpstr>Caleidoscopio</vt:lpstr>
      <vt:lpstr> </vt:lpstr>
      <vt:lpstr> </vt:lpstr>
      <vt:lpstr> </vt:lpstr>
      <vt:lpstr>Fatto da Dimple Tokas </vt:lpstr>
      <vt:lpstr>Fatto da : Mammato e Lleshi</vt:lpstr>
      <vt:lpstr>Diapositiva 7</vt:lpstr>
      <vt:lpstr>Fatto da : Mammato e Lleshi</vt:lpstr>
      <vt:lpstr>Fatto da Marco</vt:lpstr>
      <vt:lpstr>Fatto da Marco</vt:lpstr>
      <vt:lpstr>FATTO DA GIORGIA</vt:lpstr>
      <vt:lpstr>FATTO DA GIO</vt:lpstr>
      <vt:lpstr>Fatto da Lirije</vt:lpstr>
      <vt:lpstr>Fatto da Lirije</vt:lpstr>
      <vt:lpstr>Fatto da Lirije</vt:lpstr>
      <vt:lpstr>Fatto da Alice</vt:lpstr>
      <vt:lpstr>Fatto da Alice</vt:lpstr>
      <vt:lpstr>Fatto da Alice</vt:lpstr>
      <vt:lpstr>Fatto da Veronica</vt:lpstr>
      <vt:lpstr>Fatto da Veronica</vt:lpstr>
      <vt:lpstr>Fatto da Veronica</vt:lpstr>
      <vt:lpstr>Fatto da Elena</vt:lpstr>
      <vt:lpstr>Fatto da Elena</vt:lpstr>
      <vt:lpstr>Fatto da Elena</vt:lpstr>
      <vt:lpstr>Fatto da Serena</vt:lpstr>
      <vt:lpstr>Fatto da Serena</vt:lpstr>
      <vt:lpstr>Fatto da Serena</vt:lpstr>
      <vt:lpstr>FATTO DA SARA</vt:lpstr>
      <vt:lpstr>FATTO DA SASY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Caleidoscopio</dc:title>
  <dc:creator>docente</dc:creator>
  <cp:lastModifiedBy>docente</cp:lastModifiedBy>
  <cp:revision>12</cp:revision>
  <dcterms:created xsi:type="dcterms:W3CDTF">2012-03-08T07:30:41Z</dcterms:created>
  <dcterms:modified xsi:type="dcterms:W3CDTF">2012-03-13T11:11:34Z</dcterms:modified>
</cp:coreProperties>
</file>